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9" r:id="rId10"/>
    <p:sldId id="258" r:id="rId11"/>
    <p:sldId id="259" r:id="rId12"/>
    <p:sldId id="260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7"/>
  </p:normalViewPr>
  <p:slideViewPr>
    <p:cSldViewPr snapToGrid="0" snapToObjects="1">
      <p:cViewPr varScale="1">
        <p:scale>
          <a:sx n="103" d="100"/>
          <a:sy n="103" d="100"/>
        </p:scale>
        <p:origin x="8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1/19/21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995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1/19/21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199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1/19/21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563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1/19/21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118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1/19/21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581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1/19/21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074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1/19/21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5144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1/19/21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097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1/19/21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021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1/19/21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6798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1/19/21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388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1/19/21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53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1AlqpnLq2k&amp;feature=youtu.be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D69E8D86-7827-40AF-8828-C48F70ED38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C2F3FA0-960A-435A-AC72-8ADCBF50F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1139"/>
            <a:ext cx="12192000" cy="164455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590129-D925-0642-93E3-D9A52A847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1644" y="4675366"/>
            <a:ext cx="10268712" cy="846223"/>
          </a:xfrm>
        </p:spPr>
        <p:txBody>
          <a:bodyPr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Dress down day for chalice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55432B-D6DD-E048-AF7A-209E9E793C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1644" y="5545443"/>
            <a:ext cx="10268712" cy="513449"/>
          </a:xfrm>
        </p:spPr>
        <p:txBody>
          <a:bodyPr anchor="t">
            <a:normAutofit/>
          </a:bodyPr>
          <a:lstStyle/>
          <a:p>
            <a:r>
              <a:rPr lang="en-US" sz="2400" dirty="0"/>
              <a:t>Friday, January 29, 2021</a:t>
            </a:r>
          </a:p>
        </p:txBody>
      </p:sp>
    </p:spTree>
    <p:extLst>
      <p:ext uri="{BB962C8B-B14F-4D97-AF65-F5344CB8AC3E}">
        <p14:creationId xmlns:p14="http://schemas.microsoft.com/office/powerpoint/2010/main" val="280444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AB6BC-387A-864C-AE23-B4F919819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Our sponsor child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DC0ADD-927F-C644-950A-C570E78B3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2501" y="1720054"/>
            <a:ext cx="8743950" cy="9640264"/>
          </a:xfrm>
        </p:spPr>
      </p:pic>
    </p:spTree>
    <p:extLst>
      <p:ext uri="{BB962C8B-B14F-4D97-AF65-F5344CB8AC3E}">
        <p14:creationId xmlns:p14="http://schemas.microsoft.com/office/powerpoint/2010/main" val="1173613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6F520-34AC-BA4C-8BD3-9D8B6A2E8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Dress Down day theme is…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AC647-B308-164E-920F-96415AC66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Dress as your </a:t>
            </a:r>
            <a:r>
              <a:rPr lang="en-US" dirty="0" err="1"/>
              <a:t>favourite</a:t>
            </a:r>
            <a:r>
              <a:rPr lang="en-US" dirty="0"/>
              <a:t> character! More specifically, dress as your favorite character from a book, fairy tale, movie, tv series or bible. No video game or anime characters please, and no weapons allowed. Please dress appropriately for this dress down day! </a:t>
            </a:r>
          </a:p>
        </p:txBody>
      </p:sp>
    </p:spTree>
    <p:extLst>
      <p:ext uri="{BB962C8B-B14F-4D97-AF65-F5344CB8AC3E}">
        <p14:creationId xmlns:p14="http://schemas.microsoft.com/office/powerpoint/2010/main" val="3923120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5C080-A97D-5C41-BAB7-D77486B09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830CD-2D0C-3D4C-BCFA-E43D81938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Tx/>
              <a:buChar char="-"/>
            </a:pPr>
            <a:r>
              <a:rPr lang="en-US" dirty="0"/>
              <a:t>Your </a:t>
            </a:r>
            <a:r>
              <a:rPr lang="en-US" dirty="0" err="1"/>
              <a:t>favourite</a:t>
            </a:r>
            <a:r>
              <a:rPr lang="en-US" dirty="0"/>
              <a:t> Disney character like a princess, Star Wars character</a:t>
            </a:r>
          </a:p>
          <a:p>
            <a:pPr marL="457200" indent="-457200">
              <a:buFontTx/>
              <a:buChar char="-"/>
            </a:pPr>
            <a:r>
              <a:rPr lang="en-US" dirty="0"/>
              <a:t>Your </a:t>
            </a:r>
            <a:r>
              <a:rPr lang="en-US" dirty="0" err="1"/>
              <a:t>favourite</a:t>
            </a:r>
            <a:r>
              <a:rPr lang="en-US" dirty="0"/>
              <a:t> book character like Harry Potter, Percy Jackson, …</a:t>
            </a:r>
          </a:p>
          <a:p>
            <a:pPr marL="457200" indent="-457200">
              <a:buFontTx/>
              <a:buChar char="-"/>
            </a:pPr>
            <a:r>
              <a:rPr lang="en-US" dirty="0"/>
              <a:t>Your </a:t>
            </a:r>
            <a:r>
              <a:rPr lang="en-US" dirty="0" err="1"/>
              <a:t>favourite</a:t>
            </a:r>
            <a:r>
              <a:rPr lang="en-US" dirty="0"/>
              <a:t> movie character like a Minion or Indiana Jones…</a:t>
            </a:r>
          </a:p>
          <a:p>
            <a:pPr marL="457200" indent="-457200">
              <a:buFontTx/>
              <a:buChar char="-"/>
            </a:pPr>
            <a:r>
              <a:rPr lang="en-US" dirty="0"/>
              <a:t>Your </a:t>
            </a:r>
            <a:r>
              <a:rPr lang="en-US" dirty="0" err="1"/>
              <a:t>favourite</a:t>
            </a:r>
            <a:r>
              <a:rPr lang="en-US" dirty="0"/>
              <a:t> bible character</a:t>
            </a:r>
          </a:p>
          <a:p>
            <a:pPr marL="457200" indent="-45720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162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79EF5F-70EB-B243-8464-56D9CF63D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643467"/>
            <a:ext cx="4628638" cy="5571066"/>
          </a:xfrm>
        </p:spPr>
        <p:txBody>
          <a:bodyPr>
            <a:normAutofit/>
          </a:bodyPr>
          <a:lstStyle/>
          <a:p>
            <a:r>
              <a:rPr lang="en-US" dirty="0"/>
              <a:t>We need your help!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40ADA-7B9E-BB41-99B3-37EF7C125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5296" y="643467"/>
            <a:ext cx="4653536" cy="5571066"/>
          </a:xfrm>
        </p:spPr>
        <p:txBody>
          <a:bodyPr anchor="ctr">
            <a:normAutofit/>
          </a:bodyPr>
          <a:lstStyle/>
          <a:p>
            <a:r>
              <a:rPr lang="en-US" dirty="0"/>
              <a:t>It costs close to $400 to sponsor our child annually, and this is our dress down day to raise the needed money! Please consider bringing in a </a:t>
            </a:r>
            <a:r>
              <a:rPr lang="en-US" dirty="0" err="1"/>
              <a:t>toonie</a:t>
            </a:r>
            <a:r>
              <a:rPr lang="en-US" dirty="0"/>
              <a:t> or more to help us raise our sponsorship fee!</a:t>
            </a:r>
          </a:p>
        </p:txBody>
      </p:sp>
    </p:spTree>
    <p:extLst>
      <p:ext uri="{BB962C8B-B14F-4D97-AF65-F5344CB8AC3E}">
        <p14:creationId xmlns:p14="http://schemas.microsoft.com/office/powerpoint/2010/main" val="3708786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04E309-3419-41D3-8076-1ACCFA4F4A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34" b="172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C2F3FA0-960A-435A-AC72-8ADCBF50F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1139"/>
            <a:ext cx="12192000" cy="164455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D8B1EC-6883-D14A-A60A-905ED713C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644" y="4812897"/>
            <a:ext cx="10268712" cy="112103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200" dirty="0">
                <a:solidFill>
                  <a:srgbClr val="FFFFFF"/>
                </a:solidFill>
              </a:rPr>
              <a:t>Thank you CCS </a:t>
            </a:r>
            <a:br>
              <a:rPr lang="en-US" sz="4200" dirty="0">
                <a:solidFill>
                  <a:srgbClr val="FFFFFF"/>
                </a:solidFill>
              </a:rPr>
            </a:br>
            <a:r>
              <a:rPr lang="en-US" sz="4200" dirty="0">
                <a:solidFill>
                  <a:srgbClr val="FFFFFF"/>
                </a:solidFill>
              </a:rPr>
              <a:t>Let’s be united and help!</a:t>
            </a:r>
          </a:p>
        </p:txBody>
      </p:sp>
    </p:spTree>
    <p:extLst>
      <p:ext uri="{BB962C8B-B14F-4D97-AF65-F5344CB8AC3E}">
        <p14:creationId xmlns:p14="http://schemas.microsoft.com/office/powerpoint/2010/main" val="3349789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C4196-BA30-EA4B-82CE-74F587013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chalice?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DCE83E3-EAA0-2643-A7F3-B8AA845444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6" y="2625725"/>
            <a:ext cx="1689100" cy="168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72759CD-1E1E-0942-BDDD-0FD6DB103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64" y="2298700"/>
            <a:ext cx="2260600" cy="22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5D8F0D6-FA2A-4348-BFB1-BC32827E2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2298700"/>
            <a:ext cx="2260600" cy="22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B161A3B-9730-E14A-8585-F8779AD13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2" y="2298700"/>
            <a:ext cx="2247900" cy="22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7138F055-9927-EB47-A793-3D6CA7DC4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232" y="2339975"/>
            <a:ext cx="2260600" cy="22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B488BC-C5CF-4343-8559-E5E7BEACCBEC}"/>
              </a:ext>
            </a:extLst>
          </p:cNvPr>
          <p:cNvSpPr txBox="1"/>
          <p:nvPr/>
        </p:nvSpPr>
        <p:spPr>
          <a:xfrm>
            <a:off x="960120" y="5016843"/>
            <a:ext cx="9831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Chalice is a Catholic organization that serves people in third world countries through sponsorship, </a:t>
            </a:r>
          </a:p>
          <a:p>
            <a:pPr algn="ctr"/>
            <a:r>
              <a:rPr lang="en-US" dirty="0"/>
              <a:t>missions work and their gift purchasing program.</a:t>
            </a:r>
          </a:p>
        </p:txBody>
      </p:sp>
    </p:spTree>
    <p:extLst>
      <p:ext uri="{BB962C8B-B14F-4D97-AF65-F5344CB8AC3E}">
        <p14:creationId xmlns:p14="http://schemas.microsoft.com/office/powerpoint/2010/main" val="1813730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AACEB-6A5B-B745-9822-BA08B6D4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recent projects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CBD45CE-28D7-204A-B599-0BFAAD29C85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0438" y="2779713"/>
            <a:ext cx="4814887" cy="320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E4E5F8-AA8A-4E4E-B562-9E625B0B10B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Flood relief for families in India</a:t>
            </a:r>
          </a:p>
        </p:txBody>
      </p:sp>
    </p:spTree>
    <p:extLst>
      <p:ext uri="{BB962C8B-B14F-4D97-AF65-F5344CB8AC3E}">
        <p14:creationId xmlns:p14="http://schemas.microsoft.com/office/powerpoint/2010/main" val="259125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16D2B-FD31-FB43-9E45-D25C7216B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241ECD-6E00-0F49-B420-2802975A60C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Pandemic supplies to people in Peru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E5FC18A-F2F8-A547-8FD4-B7AC1A29716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241" y="2587625"/>
            <a:ext cx="2875280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308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F4EE9-7501-F34B-A34F-2F71884FA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CBF07B-D737-3D4F-810F-6EE4FE33B16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Educational materials for children with special needs in Nairobi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C62A14F-C666-4C45-9FD1-6FB86EC4456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8" y="2779713"/>
            <a:ext cx="4814887" cy="320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490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55C11-963E-4F46-BB29-35A5E847C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C5414-E119-F342-9FFF-90C65C0BCE1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Rice for a community in Africa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87EF929-814E-D944-B7A2-F00C657F45D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531" y="2638425"/>
            <a:ext cx="4076700" cy="3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066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C64FF-24D6-B64C-A5F8-BD43D264A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370B-DF16-7A41-9957-421966FB6EF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Essential medical care in Ukraine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8AFFCEB-14CC-7640-BAF5-922B8357550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11" y="2587625"/>
            <a:ext cx="4787341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08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A5C75-C829-B243-85C8-F2E4E9EAB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AF1A15-4770-344A-89EF-6D9083B9AE1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Teaching people in India to grow their own vegetables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17D8E41-03E0-DE49-BAE3-1DD88C84A04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11" y="2587625"/>
            <a:ext cx="4787341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83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86BE1-56B8-1B48-9161-89CB55C11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sponsors can change lives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29AE07-5A21-1645-BADD-CCC588F55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https://www.youtube.com/watch?v=j1AlqpnLq2k&amp;feature=youtu.be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35817"/>
      </p:ext>
    </p:extLst>
  </p:cSld>
  <p:clrMapOvr>
    <a:masterClrMapping/>
  </p:clrMapOvr>
</p:sld>
</file>

<file path=ppt/theme/theme1.xml><?xml version="1.0" encoding="utf-8"?>
<a:theme xmlns:a="http://schemas.openxmlformats.org/drawingml/2006/main" name="JuxtaposeVTI">
  <a:themeElements>
    <a:clrScheme name="AnalogousFromDarkSeedLeftStep">
      <a:dk1>
        <a:srgbClr val="000000"/>
      </a:dk1>
      <a:lt1>
        <a:srgbClr val="FFFFFF"/>
      </a:lt1>
      <a:dk2>
        <a:srgbClr val="301D1B"/>
      </a:dk2>
      <a:lt2>
        <a:srgbClr val="F0F3F3"/>
      </a:lt2>
      <a:accent1>
        <a:srgbClr val="D75F39"/>
      </a:accent1>
      <a:accent2>
        <a:srgbClr val="C52743"/>
      </a:accent2>
      <a:accent3>
        <a:srgbClr val="D73997"/>
      </a:accent3>
      <a:accent4>
        <a:srgbClr val="C427C5"/>
      </a:accent4>
      <a:accent5>
        <a:srgbClr val="9339D7"/>
      </a:accent5>
      <a:accent6>
        <a:srgbClr val="4C35C9"/>
      </a:accent6>
      <a:hlink>
        <a:srgbClr val="9D3FBF"/>
      </a:hlink>
      <a:folHlink>
        <a:srgbClr val="7F7F7F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261</Words>
  <Application>Microsoft Macintosh PowerPoint</Application>
  <PresentationFormat>Widescreen</PresentationFormat>
  <Paragraphs>25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Franklin Gothic Demi Cond</vt:lpstr>
      <vt:lpstr>Franklin Gothic Medium</vt:lpstr>
      <vt:lpstr>Wingdings</vt:lpstr>
      <vt:lpstr>JuxtaposeVTI</vt:lpstr>
      <vt:lpstr>Dress down day for chalice</vt:lpstr>
      <vt:lpstr>Who is chalice?</vt:lpstr>
      <vt:lpstr>Some recent projects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sponsors can change lives</vt:lpstr>
      <vt:lpstr>Our sponsor child</vt:lpstr>
      <vt:lpstr>Dress Down day theme is…</vt:lpstr>
      <vt:lpstr>Examples….</vt:lpstr>
      <vt:lpstr>We need your help!</vt:lpstr>
      <vt:lpstr>Thank you CCS  Let’s be united and help!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Dress down day for chalice</dc:title>
  <dc:creator>Clive Heah</dc:creator>
  <cp:lastModifiedBy>Clive Heah</cp:lastModifiedBy>
  <cp:revision>6</cp:revision>
  <dcterms:created xsi:type="dcterms:W3CDTF">2021-01-19T17:10:49Z</dcterms:created>
  <dcterms:modified xsi:type="dcterms:W3CDTF">2021-01-19T21:57:19Z</dcterms:modified>
</cp:coreProperties>
</file>